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0E7"/>
    <a:srgbClr val="8B7B6B"/>
    <a:srgbClr val="1C1D21"/>
    <a:srgbClr val="DECFB2"/>
    <a:srgbClr val="151617"/>
    <a:srgbClr val="61039B"/>
    <a:srgbClr val="3A0255"/>
    <a:srgbClr val="FBF8FE"/>
    <a:srgbClr val="F4E9FD"/>
    <a:srgbClr val="DE1B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E2AB2C-821C-47EA-BDB2-070F4F213501}" v="24" dt="2023-11-14T04:49:41.6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ith Senevirathne" userId="2b6cfde5-e15e-49d1-9ac7-eea997d62b03" providerId="ADAL" clId="{11E2AB2C-821C-47EA-BDB2-070F4F213501}"/>
    <pc:docChg chg="undo redo custSel addSld delSld modSld modMainMaster">
      <pc:chgData name="Malith Senevirathne" userId="2b6cfde5-e15e-49d1-9ac7-eea997d62b03" providerId="ADAL" clId="{11E2AB2C-821C-47EA-BDB2-070F4F213501}" dt="2023-11-14T15:49:28.580" v="289" actId="14100"/>
      <pc:docMkLst>
        <pc:docMk/>
      </pc:docMkLst>
      <pc:sldChg chg="modSp mod">
        <pc:chgData name="Malith Senevirathne" userId="2b6cfde5-e15e-49d1-9ac7-eea997d62b03" providerId="ADAL" clId="{11E2AB2C-821C-47EA-BDB2-070F4F213501}" dt="2023-11-14T09:53:30.714" v="253" actId="20577"/>
        <pc:sldMkLst>
          <pc:docMk/>
          <pc:sldMk cId="1865672752" sldId="256"/>
        </pc:sldMkLst>
        <pc:spChg chg="mod">
          <ac:chgData name="Malith Senevirathne" userId="2b6cfde5-e15e-49d1-9ac7-eea997d62b03" providerId="ADAL" clId="{11E2AB2C-821C-47EA-BDB2-070F4F213501}" dt="2023-11-14T09:33:52.329" v="126" actId="403"/>
          <ac:spMkLst>
            <pc:docMk/>
            <pc:sldMk cId="1865672752" sldId="256"/>
            <ac:spMk id="2" creationId="{450F56AE-D60F-4FDB-96AA-AD701B9FFF99}"/>
          </ac:spMkLst>
        </pc:spChg>
        <pc:spChg chg="mod">
          <ac:chgData name="Malith Senevirathne" userId="2b6cfde5-e15e-49d1-9ac7-eea997d62b03" providerId="ADAL" clId="{11E2AB2C-821C-47EA-BDB2-070F4F213501}" dt="2023-11-14T09:35:17.232" v="143" actId="1076"/>
          <ac:spMkLst>
            <pc:docMk/>
            <pc:sldMk cId="1865672752" sldId="256"/>
            <ac:spMk id="3" creationId="{B57CBFF5-DD94-4DAC-AE11-C6D8B3A26B5B}"/>
          </ac:spMkLst>
        </pc:spChg>
        <pc:spChg chg="mod">
          <ac:chgData name="Malith Senevirathne" userId="2b6cfde5-e15e-49d1-9ac7-eea997d62b03" providerId="ADAL" clId="{11E2AB2C-821C-47EA-BDB2-070F4F213501}" dt="2023-11-14T09:35:13.876" v="142" actId="404"/>
          <ac:spMkLst>
            <pc:docMk/>
            <pc:sldMk cId="1865672752" sldId="256"/>
            <ac:spMk id="5" creationId="{3D42AF0E-0AF4-467A-85A3-BC8F84FF7775}"/>
          </ac:spMkLst>
        </pc:spChg>
        <pc:spChg chg="mod">
          <ac:chgData name="Malith Senevirathne" userId="2b6cfde5-e15e-49d1-9ac7-eea997d62b03" providerId="ADAL" clId="{11E2AB2C-821C-47EA-BDB2-070F4F213501}" dt="2023-11-14T09:53:30.714" v="253" actId="20577"/>
          <ac:spMkLst>
            <pc:docMk/>
            <pc:sldMk cId="1865672752" sldId="256"/>
            <ac:spMk id="6" creationId="{99D04321-7E50-4BDF-A6FA-7A96A707D426}"/>
          </ac:spMkLst>
        </pc:spChg>
      </pc:sldChg>
      <pc:sldChg chg="modSp mod">
        <pc:chgData name="Malith Senevirathne" userId="2b6cfde5-e15e-49d1-9ac7-eea997d62b03" providerId="ADAL" clId="{11E2AB2C-821C-47EA-BDB2-070F4F213501}" dt="2023-11-14T15:49:28.580" v="289" actId="14100"/>
        <pc:sldMkLst>
          <pc:docMk/>
          <pc:sldMk cId="1930333625" sldId="257"/>
        </pc:sldMkLst>
        <pc:spChg chg="mod">
          <ac:chgData name="Malith Senevirathne" userId="2b6cfde5-e15e-49d1-9ac7-eea997d62b03" providerId="ADAL" clId="{11E2AB2C-821C-47EA-BDB2-070F4F213501}" dt="2023-11-14T15:49:28.580" v="289" actId="14100"/>
          <ac:spMkLst>
            <pc:docMk/>
            <pc:sldMk cId="1930333625" sldId="257"/>
            <ac:spMk id="3" creationId="{2B8CEB30-B3CB-458D-A974-180A2B410585}"/>
          </ac:spMkLst>
        </pc:spChg>
      </pc:sldChg>
      <pc:sldChg chg="new del">
        <pc:chgData name="Malith Senevirathne" userId="2b6cfde5-e15e-49d1-9ac7-eea997d62b03" providerId="ADAL" clId="{11E2AB2C-821C-47EA-BDB2-070F4F213501}" dt="2023-11-14T15:49:22.920" v="287" actId="47"/>
        <pc:sldMkLst>
          <pc:docMk/>
          <pc:sldMk cId="1216666564" sldId="258"/>
        </pc:sldMkLst>
      </pc:sldChg>
      <pc:sldChg chg="modSp new del mod">
        <pc:chgData name="Malith Senevirathne" userId="2b6cfde5-e15e-49d1-9ac7-eea997d62b03" providerId="ADAL" clId="{11E2AB2C-821C-47EA-BDB2-070F4F213501}" dt="2023-11-14T15:45:08.688" v="284" actId="47"/>
        <pc:sldMkLst>
          <pc:docMk/>
          <pc:sldMk cId="4194157683" sldId="258"/>
        </pc:sldMkLst>
        <pc:spChg chg="mod">
          <ac:chgData name="Malith Senevirathne" userId="2b6cfde5-e15e-49d1-9ac7-eea997d62b03" providerId="ADAL" clId="{11E2AB2C-821C-47EA-BDB2-070F4F213501}" dt="2023-11-14T09:43:55.250" v="235" actId="20577"/>
          <ac:spMkLst>
            <pc:docMk/>
            <pc:sldMk cId="4194157683" sldId="258"/>
            <ac:spMk id="2" creationId="{B0A5BF15-BFB7-54F1-3DBA-682A1A67BB19}"/>
          </ac:spMkLst>
        </pc:spChg>
        <pc:spChg chg="mod">
          <ac:chgData name="Malith Senevirathne" userId="2b6cfde5-e15e-49d1-9ac7-eea997d62b03" providerId="ADAL" clId="{11E2AB2C-821C-47EA-BDB2-070F4F213501}" dt="2023-11-14T15:44:54.770" v="283" actId="20577"/>
          <ac:spMkLst>
            <pc:docMk/>
            <pc:sldMk cId="4194157683" sldId="258"/>
            <ac:spMk id="3" creationId="{F43DF28F-790B-7D8C-EDC6-283BD6759D68}"/>
          </ac:spMkLst>
        </pc:spChg>
      </pc:sldChg>
      <pc:sldChg chg="new del">
        <pc:chgData name="Malith Senevirathne" userId="2b6cfde5-e15e-49d1-9ac7-eea997d62b03" providerId="ADAL" clId="{11E2AB2C-821C-47EA-BDB2-070F4F213501}" dt="2023-11-14T15:49:24.384" v="288" actId="47"/>
        <pc:sldMkLst>
          <pc:docMk/>
          <pc:sldMk cId="886268903" sldId="259"/>
        </pc:sldMkLst>
      </pc:sldChg>
      <pc:sldMasterChg chg="addSp modSp mod modSldLayout">
        <pc:chgData name="Malith Senevirathne" userId="2b6cfde5-e15e-49d1-9ac7-eea997d62b03" providerId="ADAL" clId="{11E2AB2C-821C-47EA-BDB2-070F4F213501}" dt="2023-11-14T05:00:20.723" v="123" actId="1038"/>
        <pc:sldMasterMkLst>
          <pc:docMk/>
          <pc:sldMasterMk cId="3199511165" sldId="2147483732"/>
        </pc:sldMasterMkLst>
        <pc:picChg chg="add mod">
          <ac:chgData name="Malith Senevirathne" userId="2b6cfde5-e15e-49d1-9ac7-eea997d62b03" providerId="ADAL" clId="{11E2AB2C-821C-47EA-BDB2-070F4F213501}" dt="2023-11-14T05:00:20.723" v="123" actId="1038"/>
          <ac:picMkLst>
            <pc:docMk/>
            <pc:sldMasterMk cId="3199511165" sldId="2147483732"/>
            <ac:picMk id="4" creationId="{D9F26E6A-8B7C-0655-7700-41A736E92019}"/>
          </ac:picMkLst>
        </pc:picChg>
        <pc:sldLayoutChg chg="addSp delSp modSp mod setBg">
          <pc:chgData name="Malith Senevirathne" userId="2b6cfde5-e15e-49d1-9ac7-eea997d62b03" providerId="ADAL" clId="{11E2AB2C-821C-47EA-BDB2-070F4F213501}" dt="2023-11-14T04:50:06.747" v="69" actId="478"/>
          <pc:sldLayoutMkLst>
            <pc:docMk/>
            <pc:sldMasterMk cId="3199511165" sldId="2147483732"/>
            <pc:sldLayoutMk cId="935240519" sldId="2147483733"/>
          </pc:sldLayoutMkLst>
          <pc:spChg chg="mod">
            <ac:chgData name="Malith Senevirathne" userId="2b6cfde5-e15e-49d1-9ac7-eea997d62b03" providerId="ADAL" clId="{11E2AB2C-821C-47EA-BDB2-070F4F213501}" dt="2023-11-14T04:44:20.569" v="1" actId="1076"/>
            <ac:spMkLst>
              <pc:docMk/>
              <pc:sldMasterMk cId="3199511165" sldId="2147483732"/>
              <pc:sldLayoutMk cId="935240519" sldId="2147483733"/>
              <ac:spMk id="7" creationId="{C05A3CB3-8BA9-4ECE-AD21-6CE4DEC41142}"/>
            </ac:spMkLst>
          </pc:spChg>
          <pc:picChg chg="add del mod">
            <ac:chgData name="Malith Senevirathne" userId="2b6cfde5-e15e-49d1-9ac7-eea997d62b03" providerId="ADAL" clId="{11E2AB2C-821C-47EA-BDB2-070F4F213501}" dt="2023-11-14T04:49:27.715" v="58" actId="478"/>
            <ac:picMkLst>
              <pc:docMk/>
              <pc:sldMasterMk cId="3199511165" sldId="2147483732"/>
              <pc:sldLayoutMk cId="935240519" sldId="2147483733"/>
              <ac:picMk id="5" creationId="{3F423522-228C-003D-B26D-1ECD2CA065DB}"/>
            </ac:picMkLst>
          </pc:picChg>
          <pc:picChg chg="add del mod">
            <ac:chgData name="Malith Senevirathne" userId="2b6cfde5-e15e-49d1-9ac7-eea997d62b03" providerId="ADAL" clId="{11E2AB2C-821C-47EA-BDB2-070F4F213501}" dt="2023-11-14T04:50:06.747" v="69" actId="478"/>
            <ac:picMkLst>
              <pc:docMk/>
              <pc:sldMasterMk cId="3199511165" sldId="2147483732"/>
              <pc:sldLayoutMk cId="935240519" sldId="2147483733"/>
              <ac:picMk id="8" creationId="{641CCCF9-85F4-97C6-517E-D3813A73356A}"/>
            </ac:picMkLst>
          </pc:picChg>
        </pc:sldLayoutChg>
        <pc:sldLayoutChg chg="addSp delSp modSp mod">
          <pc:chgData name="Malith Senevirathne" userId="2b6cfde5-e15e-49d1-9ac7-eea997d62b03" providerId="ADAL" clId="{11E2AB2C-821C-47EA-BDB2-070F4F213501}" dt="2023-11-14T04:50:18.346" v="70" actId="478"/>
          <pc:sldLayoutMkLst>
            <pc:docMk/>
            <pc:sldMasterMk cId="3199511165" sldId="2147483732"/>
            <pc:sldLayoutMk cId="1289162526" sldId="2147483734"/>
          </pc:sldLayoutMkLst>
          <pc:picChg chg="add del mod">
            <ac:chgData name="Malith Senevirathne" userId="2b6cfde5-e15e-49d1-9ac7-eea997d62b03" providerId="ADAL" clId="{11E2AB2C-821C-47EA-BDB2-070F4F213501}" dt="2023-11-14T04:50:18.346" v="70" actId="478"/>
            <ac:picMkLst>
              <pc:docMk/>
              <pc:sldMasterMk cId="3199511165" sldId="2147483732"/>
              <pc:sldLayoutMk cId="1289162526" sldId="2147483734"/>
              <ac:picMk id="4" creationId="{8A0CFA6D-75A5-D978-0418-793AA6E32ACA}"/>
            </ac:picMkLst>
          </pc:picChg>
        </pc:sldLayoutChg>
        <pc:sldLayoutChg chg="addSp delSp modSp mod setBg">
          <pc:chgData name="Malith Senevirathne" userId="2b6cfde5-e15e-49d1-9ac7-eea997d62b03" providerId="ADAL" clId="{11E2AB2C-821C-47EA-BDB2-070F4F213501}" dt="2023-11-14T04:50:22.037" v="71" actId="478"/>
          <pc:sldLayoutMkLst>
            <pc:docMk/>
            <pc:sldMasterMk cId="3199511165" sldId="2147483732"/>
            <pc:sldLayoutMk cId="3918391517" sldId="2147483735"/>
          </pc:sldLayoutMkLst>
          <pc:picChg chg="add del mod">
            <ac:chgData name="Malith Senevirathne" userId="2b6cfde5-e15e-49d1-9ac7-eea997d62b03" providerId="ADAL" clId="{11E2AB2C-821C-47EA-BDB2-070F4F213501}" dt="2023-11-14T04:50:22.037" v="71" actId="478"/>
            <ac:picMkLst>
              <pc:docMk/>
              <pc:sldMasterMk cId="3199511165" sldId="2147483732"/>
              <pc:sldLayoutMk cId="3918391517" sldId="2147483735"/>
              <ac:picMk id="5" creationId="{4B388719-C911-724A-17C2-6F6D87A02183}"/>
            </ac:picMkLst>
          </pc:picChg>
        </pc:sldLayoutChg>
        <pc:sldLayoutChg chg="addSp delSp modSp mod">
          <pc:chgData name="Malith Senevirathne" userId="2b6cfde5-e15e-49d1-9ac7-eea997d62b03" providerId="ADAL" clId="{11E2AB2C-821C-47EA-BDB2-070F4F213501}" dt="2023-11-14T04:50:26.391" v="72" actId="478"/>
          <pc:sldLayoutMkLst>
            <pc:docMk/>
            <pc:sldMasterMk cId="3199511165" sldId="2147483732"/>
            <pc:sldLayoutMk cId="2644153285" sldId="2147483736"/>
          </pc:sldLayoutMkLst>
          <pc:picChg chg="add del mod">
            <ac:chgData name="Malith Senevirathne" userId="2b6cfde5-e15e-49d1-9ac7-eea997d62b03" providerId="ADAL" clId="{11E2AB2C-821C-47EA-BDB2-070F4F213501}" dt="2023-11-14T04:50:26.391" v="72" actId="478"/>
            <ac:picMkLst>
              <pc:docMk/>
              <pc:sldMasterMk cId="3199511165" sldId="2147483732"/>
              <pc:sldLayoutMk cId="2644153285" sldId="2147483736"/>
              <ac:picMk id="5" creationId="{DB49B1FE-B4D5-EFE4-9A4C-7550BAEA143A}"/>
            </ac:picMkLst>
          </pc:picChg>
        </pc:sldLayoutChg>
        <pc:sldLayoutChg chg="addSp delSp modSp mod">
          <pc:chgData name="Malith Senevirathne" userId="2b6cfde5-e15e-49d1-9ac7-eea997d62b03" providerId="ADAL" clId="{11E2AB2C-821C-47EA-BDB2-070F4F213501}" dt="2023-11-14T04:50:28.828" v="73" actId="478"/>
          <pc:sldLayoutMkLst>
            <pc:docMk/>
            <pc:sldMasterMk cId="3199511165" sldId="2147483732"/>
            <pc:sldLayoutMk cId="2258681520" sldId="2147483737"/>
          </pc:sldLayoutMkLst>
          <pc:picChg chg="add del mod">
            <ac:chgData name="Malith Senevirathne" userId="2b6cfde5-e15e-49d1-9ac7-eea997d62b03" providerId="ADAL" clId="{11E2AB2C-821C-47EA-BDB2-070F4F213501}" dt="2023-11-14T04:50:28.828" v="73" actId="478"/>
            <ac:picMkLst>
              <pc:docMk/>
              <pc:sldMasterMk cId="3199511165" sldId="2147483732"/>
              <pc:sldLayoutMk cId="2258681520" sldId="2147483737"/>
              <ac:picMk id="7" creationId="{8F11BDCE-1F38-E606-3AEC-90E88DCD1EE9}"/>
            </ac:picMkLst>
          </pc:picChg>
        </pc:sldLayoutChg>
        <pc:sldLayoutChg chg="addSp delSp modSp mod">
          <pc:chgData name="Malith Senevirathne" userId="2b6cfde5-e15e-49d1-9ac7-eea997d62b03" providerId="ADAL" clId="{11E2AB2C-821C-47EA-BDB2-070F4F213501}" dt="2023-11-14T04:50:30.951" v="74" actId="478"/>
          <pc:sldLayoutMkLst>
            <pc:docMk/>
            <pc:sldMasterMk cId="3199511165" sldId="2147483732"/>
            <pc:sldLayoutMk cId="2635830085" sldId="2147483738"/>
          </pc:sldLayoutMkLst>
          <pc:picChg chg="add del mod">
            <ac:chgData name="Malith Senevirathne" userId="2b6cfde5-e15e-49d1-9ac7-eea997d62b03" providerId="ADAL" clId="{11E2AB2C-821C-47EA-BDB2-070F4F213501}" dt="2023-11-14T04:50:30.951" v="74" actId="478"/>
            <ac:picMkLst>
              <pc:docMk/>
              <pc:sldMasterMk cId="3199511165" sldId="2147483732"/>
              <pc:sldLayoutMk cId="2635830085" sldId="2147483738"/>
              <ac:picMk id="3" creationId="{1689656A-0ECD-046A-54F0-49913F88B5DB}"/>
            </ac:picMkLst>
          </pc:picChg>
        </pc:sldLayoutChg>
        <pc:sldLayoutChg chg="addSp delSp modSp mod">
          <pc:chgData name="Malith Senevirathne" userId="2b6cfde5-e15e-49d1-9ac7-eea997d62b03" providerId="ADAL" clId="{11E2AB2C-821C-47EA-BDB2-070F4F213501}" dt="2023-11-14T04:50:33.321" v="75" actId="478"/>
          <pc:sldLayoutMkLst>
            <pc:docMk/>
            <pc:sldMasterMk cId="3199511165" sldId="2147483732"/>
            <pc:sldLayoutMk cId="3669412848" sldId="2147483739"/>
          </pc:sldLayoutMkLst>
          <pc:picChg chg="add del mod">
            <ac:chgData name="Malith Senevirathne" userId="2b6cfde5-e15e-49d1-9ac7-eea997d62b03" providerId="ADAL" clId="{11E2AB2C-821C-47EA-BDB2-070F4F213501}" dt="2023-11-14T04:50:33.321" v="75" actId="478"/>
            <ac:picMkLst>
              <pc:docMk/>
              <pc:sldMasterMk cId="3199511165" sldId="2147483732"/>
              <pc:sldLayoutMk cId="3669412848" sldId="2147483739"/>
              <ac:picMk id="2" creationId="{74C94A12-885D-E9CE-6C75-D48EB55D8639}"/>
            </ac:picMkLst>
          </pc:picChg>
        </pc:sldLayoutChg>
        <pc:sldLayoutChg chg="addSp delSp modSp mod">
          <pc:chgData name="Malith Senevirathne" userId="2b6cfde5-e15e-49d1-9ac7-eea997d62b03" providerId="ADAL" clId="{11E2AB2C-821C-47EA-BDB2-070F4F213501}" dt="2023-11-14T04:50:34.992" v="76" actId="478"/>
          <pc:sldLayoutMkLst>
            <pc:docMk/>
            <pc:sldMasterMk cId="3199511165" sldId="2147483732"/>
            <pc:sldLayoutMk cId="2784067586" sldId="2147483740"/>
          </pc:sldLayoutMkLst>
          <pc:picChg chg="add del mod">
            <ac:chgData name="Malith Senevirathne" userId="2b6cfde5-e15e-49d1-9ac7-eea997d62b03" providerId="ADAL" clId="{11E2AB2C-821C-47EA-BDB2-070F4F213501}" dt="2023-11-14T04:50:34.992" v="76" actId="478"/>
            <ac:picMkLst>
              <pc:docMk/>
              <pc:sldMasterMk cId="3199511165" sldId="2147483732"/>
              <pc:sldLayoutMk cId="2784067586" sldId="2147483740"/>
              <ac:picMk id="5" creationId="{1D6017EA-03B0-4FB9-3CAC-74D14BFD2139}"/>
            </ac:picMkLst>
          </pc:picChg>
        </pc:sldLayoutChg>
        <pc:sldLayoutChg chg="addSp delSp modSp mod">
          <pc:chgData name="Malith Senevirathne" userId="2b6cfde5-e15e-49d1-9ac7-eea997d62b03" providerId="ADAL" clId="{11E2AB2C-821C-47EA-BDB2-070F4F213501}" dt="2023-11-14T04:50:36.586" v="77" actId="478"/>
          <pc:sldLayoutMkLst>
            <pc:docMk/>
            <pc:sldMasterMk cId="3199511165" sldId="2147483732"/>
            <pc:sldLayoutMk cId="2633387792" sldId="2147483741"/>
          </pc:sldLayoutMkLst>
          <pc:picChg chg="add del mod">
            <ac:chgData name="Malith Senevirathne" userId="2b6cfde5-e15e-49d1-9ac7-eea997d62b03" providerId="ADAL" clId="{11E2AB2C-821C-47EA-BDB2-070F4F213501}" dt="2023-11-14T04:50:36.586" v="77" actId="478"/>
            <ac:picMkLst>
              <pc:docMk/>
              <pc:sldMasterMk cId="3199511165" sldId="2147483732"/>
              <pc:sldLayoutMk cId="2633387792" sldId="2147483741"/>
              <ac:picMk id="5" creationId="{65E4B2C4-F1D9-4AA6-2888-C9AB3199BC3C}"/>
            </ac:picMkLst>
          </pc:picChg>
        </pc:sldLayoutChg>
        <pc:sldLayoutChg chg="addSp delSp modSp mod">
          <pc:chgData name="Malith Senevirathne" userId="2b6cfde5-e15e-49d1-9ac7-eea997d62b03" providerId="ADAL" clId="{11E2AB2C-821C-47EA-BDB2-070F4F213501}" dt="2023-11-14T04:50:38.116" v="78" actId="478"/>
          <pc:sldLayoutMkLst>
            <pc:docMk/>
            <pc:sldMasterMk cId="3199511165" sldId="2147483732"/>
            <pc:sldLayoutMk cId="2251698852" sldId="2147483742"/>
          </pc:sldLayoutMkLst>
          <pc:picChg chg="add del mod">
            <ac:chgData name="Malith Senevirathne" userId="2b6cfde5-e15e-49d1-9ac7-eea997d62b03" providerId="ADAL" clId="{11E2AB2C-821C-47EA-BDB2-070F4F213501}" dt="2023-11-14T04:50:38.116" v="78" actId="478"/>
            <ac:picMkLst>
              <pc:docMk/>
              <pc:sldMasterMk cId="3199511165" sldId="2147483732"/>
              <pc:sldLayoutMk cId="2251698852" sldId="2147483742"/>
              <ac:picMk id="4" creationId="{A8E147EB-D207-5FA8-C07D-1651999ECC72}"/>
            </ac:picMkLst>
          </pc:picChg>
        </pc:sldLayoutChg>
        <pc:sldLayoutChg chg="addSp delSp modSp mod">
          <pc:chgData name="Malith Senevirathne" userId="2b6cfde5-e15e-49d1-9ac7-eea997d62b03" providerId="ADAL" clId="{11E2AB2C-821C-47EA-BDB2-070F4F213501}" dt="2023-11-14T04:50:39.621" v="79" actId="478"/>
          <pc:sldLayoutMkLst>
            <pc:docMk/>
            <pc:sldMasterMk cId="3199511165" sldId="2147483732"/>
            <pc:sldLayoutMk cId="3945760035" sldId="2147483743"/>
          </pc:sldLayoutMkLst>
          <pc:picChg chg="add del mod">
            <ac:chgData name="Malith Senevirathne" userId="2b6cfde5-e15e-49d1-9ac7-eea997d62b03" providerId="ADAL" clId="{11E2AB2C-821C-47EA-BDB2-070F4F213501}" dt="2023-11-14T04:50:39.621" v="79" actId="478"/>
            <ac:picMkLst>
              <pc:docMk/>
              <pc:sldMasterMk cId="3199511165" sldId="2147483732"/>
              <pc:sldLayoutMk cId="3945760035" sldId="2147483743"/>
              <ac:picMk id="4" creationId="{ECD5F7C2-B90E-E994-7248-9350D1DE6D13}"/>
            </ac:picMkLst>
          </pc:picChg>
          <pc:picChg chg="add del mod">
            <ac:chgData name="Malith Senevirathne" userId="2b6cfde5-e15e-49d1-9ac7-eea997d62b03" providerId="ADAL" clId="{11E2AB2C-821C-47EA-BDB2-070F4F213501}" dt="2023-11-14T04:49:48.993" v="61" actId="478"/>
            <ac:picMkLst>
              <pc:docMk/>
              <pc:sldMasterMk cId="3199511165" sldId="2147483732"/>
              <pc:sldLayoutMk cId="3945760035" sldId="2147483743"/>
              <ac:picMk id="5" creationId="{548E1C2E-7FFB-B139-57A8-3BA3E43F21B8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1F5B3DC-074A-44C4-A675-74F0869F2F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11A49A-57F6-4234-9EC4-57F0A2D1DB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D7C1F-50D8-468A-B330-48613F924D6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6E3820-678E-4B33-97A6-EAFBF8BB918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06D951-5D4F-4A96-9175-CCB5AE3702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5DC48-8F2A-4005-B88E-09AC747DF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29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3C94E-09F1-4124-89E3-04459DBD0AAA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FC1F8-2E1C-47A8-A991-DD69C6D0E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1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3AFDD-40BB-4033-AED8-C8524491C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rgbClr val="151617"/>
                </a:solidFill>
                <a:latin typeface="+mn-lt"/>
                <a:cs typeface="Courier New" panose="02070309020205020404" pitchFamily="49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064D7E-9973-4F30-8BEC-239550DFA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1C1D2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5A3CB3-8BA9-4ECE-AD21-6CE4DEC411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7A580-4EEB-435D-993F-D764F2AFE1B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blue logo with a black background&#10;&#10;Description automatically generated">
            <a:extLst>
              <a:ext uri="{FF2B5EF4-FFF2-40B4-BE49-F238E27FC236}">
                <a16:creationId xmlns:a16="http://schemas.microsoft.com/office/drawing/2014/main" id="{0BA774D6-6912-3980-A499-C92A4C5446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3092" y="136526"/>
            <a:ext cx="1145554" cy="161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240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15B7A-EAD9-4CAD-8CEF-88D638DC1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1B89F-150B-4A94-B852-1FC73A9D9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C8FB4-8AD9-4CFE-85B7-AADFEEFD9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A580-4EEB-435D-993F-D764F2AFE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9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B81532-A730-4A3C-9051-A15AEBCB1D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410092" y="365125"/>
            <a:ext cx="94370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728C5A-896F-43C7-8109-32FAC5E62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9417148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8752E-90A6-4FCA-B178-F10C9FA82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A580-4EEB-435D-993F-D764F2AFE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760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2745C-8070-4183-A219-3DC40245C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1D85E-C45A-42F4-8CAC-C3CA67BED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06E6D-3B7B-4002-8562-3017BF497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A580-4EEB-435D-993F-D764F2AFE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6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1E112-A798-4958-85D0-869EF5D87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CE64F-9F21-4F7C-A803-12E695FE6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9A4A2-A35F-4A24-8DE5-9BB340574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A580-4EEB-435D-993F-D764F2AFE1B7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A blue logo with a black background&#10;&#10;Description automatically generated">
            <a:extLst>
              <a:ext uri="{FF2B5EF4-FFF2-40B4-BE49-F238E27FC236}">
                <a16:creationId xmlns:a16="http://schemas.microsoft.com/office/drawing/2014/main" id="{2442E6BB-87E2-6305-7C69-C83781868F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3092" y="136526"/>
            <a:ext cx="1145554" cy="161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39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B8C44-BE01-4DC3-9C93-6239BD578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26668-48F1-4C50-97AA-DA28471054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08295"/>
            <a:ext cx="5181600" cy="486866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4E5454-DE9F-43DA-B6B7-D4FC787D0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08295"/>
            <a:ext cx="5181600" cy="48686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4D2AC5-6FDA-478F-8828-B6104EAAA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A580-4EEB-435D-993F-D764F2AFE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53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178BA-0B6F-4CD9-9992-228BA1C20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3364B-5EAE-4AF6-9B32-B81CD56BD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CB382F-D2BC-4118-A81F-5E09B856F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3F75B8-7703-4E5D-AD94-1B2B113BE7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B2F808-3244-498D-AF3B-247F797A1C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AD3E7B-9775-42D0-99C1-1C178C0E6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A580-4EEB-435D-993F-D764F2AFE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8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29A6B-DCE7-42EB-ACBA-59680B901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57ABBF-BDF8-42EC-8210-817BC98BA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A580-4EEB-435D-993F-D764F2AFE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3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00606-0C12-4ACA-AC46-83FCCD3AC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A580-4EEB-435D-993F-D764F2AFE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412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2D5A1-57FF-42D7-905B-CF7AEBA3E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53C50-7DBC-49D9-AA69-9C273F5E7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3C0FB5-51AF-49B4-8FC8-436293DD74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4C172-316C-4B92-9780-F10B34FEB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A580-4EEB-435D-993F-D764F2AFE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67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C4382-CBAC-4B60-A5BB-2D12A609C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1A36F8-0A96-4A23-A72A-344B5B4694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BA40A0-2D09-449C-BBC0-1A827F093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004803-0FEA-4CF6-96BA-049E08BA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A580-4EEB-435D-993F-D764F2AFE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38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A5E5296-C13D-4657-9C5B-B733B53F0A4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166105"/>
            <a:ext cx="12192000" cy="69189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44CF7A-DA3A-4A07-9C83-387862B96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CFA3C-0C40-4936-9491-EC99533CC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36435"/>
            <a:ext cx="10515600" cy="484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BB068-233D-4F8E-94AF-2CE5974845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08853" y="6356350"/>
            <a:ext cx="3651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7457A580-4EEB-435D-993F-D764F2AFE1B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D9F26E6A-8B7C-0655-7700-41A736E9201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593" y="6270286"/>
            <a:ext cx="50400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511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1C1D2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rgbClr val="1C1D2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C1D2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1C1D2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1C1D2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1C1D2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F56AE-D60F-4FDB-96AA-AD701B9FFF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Your Title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7CBFF5-DD94-4DAC-AE11-C6D8B3A26B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5980"/>
            <a:ext cx="9144000" cy="519796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8B7B6B"/>
                </a:solidFill>
              </a:rPr>
              <a:t>Author1 A.B.C, Author2 D.E, Author3 F.G.H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067AB7-E43F-4D7E-8E46-F5EC267AF7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57A580-4EEB-435D-993F-D764F2AFE1B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D42AF0E-0AF4-467A-85A3-BC8F84FF7775}"/>
              </a:ext>
            </a:extLst>
          </p:cNvPr>
          <p:cNvSpPr txBox="1">
            <a:spLocks/>
          </p:cNvSpPr>
          <p:nvPr/>
        </p:nvSpPr>
        <p:spPr>
          <a:xfrm>
            <a:off x="1524000" y="4338553"/>
            <a:ext cx="9144000" cy="1397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Presenting Author Name </a:t>
            </a:r>
          </a:p>
          <a:p>
            <a:r>
              <a:rPr lang="en-US" sz="1600" dirty="0"/>
              <a:t>Presenting Author Affiliation, Country</a:t>
            </a:r>
          </a:p>
          <a:p>
            <a:r>
              <a:rPr lang="en-US" sz="1600" i="1" dirty="0">
                <a:solidFill>
                  <a:schemeClr val="bg2">
                    <a:lumMod val="50000"/>
                  </a:schemeClr>
                </a:solidFill>
              </a:rPr>
              <a:t>youremailaddress@esp.com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99D04321-7E50-4BDF-A6FA-7A96A707D426}"/>
              </a:ext>
            </a:extLst>
          </p:cNvPr>
          <p:cNvSpPr txBox="1">
            <a:spLocks/>
          </p:cNvSpPr>
          <p:nvPr/>
        </p:nvSpPr>
        <p:spPr>
          <a:xfrm>
            <a:off x="1524000" y="377784"/>
            <a:ext cx="4719782" cy="527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Abstract ID: 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UKADR ABS-2023-XXX</a:t>
            </a:r>
          </a:p>
        </p:txBody>
      </p:sp>
    </p:spTree>
    <p:extLst>
      <p:ext uri="{BB962C8B-B14F-4D97-AF65-F5344CB8AC3E}">
        <p14:creationId xmlns:p14="http://schemas.microsoft.com/office/powerpoint/2010/main" val="1865672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0094A-3038-40FB-A6B7-5B8680A03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Sample heading (32 pt.)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CEB30-B3CB-458D-A974-180A2B410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6435"/>
            <a:ext cx="10515600" cy="4753972"/>
          </a:xfrm>
        </p:spPr>
        <p:txBody>
          <a:bodyPr>
            <a:normAutofit/>
          </a:bodyPr>
          <a:lstStyle/>
          <a:p>
            <a:r>
              <a:rPr lang="en-US" dirty="0"/>
              <a:t>Please try to adhere to the title page format we have provided to you. </a:t>
            </a:r>
            <a:r>
              <a:rPr lang="en-GB" dirty="0"/>
              <a:t>In the title page, please feel free to include any graphics/images that is relevant to your research. </a:t>
            </a:r>
          </a:p>
          <a:p>
            <a:r>
              <a:rPr lang="en-US" dirty="0"/>
              <a:t>You may </a:t>
            </a:r>
            <a:r>
              <a:rPr lang="en-GB" dirty="0"/>
              <a:t>customise</a:t>
            </a:r>
            <a:r>
              <a:rPr lang="en-US" dirty="0"/>
              <a:t> other pages appropriately. </a:t>
            </a:r>
          </a:p>
          <a:p>
            <a:r>
              <a:rPr lang="en-US" dirty="0"/>
              <a:t>This is the sample text for the slide (Sizes allowed up to 18 pt.)</a:t>
            </a:r>
          </a:p>
          <a:p>
            <a:r>
              <a:rPr lang="en-US" dirty="0"/>
              <a:t>Feel free to change the graphical view of the slide as you prefer. </a:t>
            </a:r>
          </a:p>
          <a:p>
            <a:r>
              <a:rPr lang="en-US" dirty="0"/>
              <a:t>Please try to use clear and high-resolution graphics in your presentations.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83232B-FD05-4DE0-9DA1-4303EDA6E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7A580-4EEB-435D-993F-D764F2AFE1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33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Rockwel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134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Your Title Goes Here</vt:lpstr>
      <vt:lpstr>A Sample heading (32 pt.)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Chameera Randil</dc:creator>
  <cp:lastModifiedBy>Reviewer</cp:lastModifiedBy>
  <cp:revision>23</cp:revision>
  <dcterms:created xsi:type="dcterms:W3CDTF">2020-02-02T18:55:40Z</dcterms:created>
  <dcterms:modified xsi:type="dcterms:W3CDTF">2023-11-14T15:49:28Z</dcterms:modified>
</cp:coreProperties>
</file>